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22" y="4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7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8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8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98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04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7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48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50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Google Shape;86;p2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89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490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1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2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7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52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3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4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5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6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7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8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9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0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1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62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8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3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29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0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1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3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4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5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8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39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1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2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4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5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6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7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4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51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5" name="Google Shape;1731;p31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5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6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9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7" name="Google Shape;1738;p317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0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0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6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0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1" name="Google Shape;1746;p318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7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73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8" name="Google Shape;1753;p31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756;p3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0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1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2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7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3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5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6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9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0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4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65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66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67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2" name="Google Shape;94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13" name="Google Shape;95;p2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8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69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0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5" name="Google Shape;1777;p323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222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6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3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4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5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6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6" name="Google Shape;1787;p324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53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7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4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5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6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7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0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81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82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83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4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2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13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514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5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6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77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78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879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0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1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3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9128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85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4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29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0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80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7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2" name="Google Shape;101;p2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8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59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0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1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2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0" name="Google Shape;109;p22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89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0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1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2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3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4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5" name="Google Shape;117;p22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5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756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7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8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9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124;p22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0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1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2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129;p22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8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9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0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2" name="Google Shape;133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4" name="Google Shape;134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1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137;p22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4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45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6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24" name="Google Shape;141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7" name="Google Shape;142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7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45;p23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5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6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7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3" name="Google Shape;149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7" name="Google Shape;150;p23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8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53;p23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0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41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2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23" name="Google Shape;157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5" name="Google Shape;158;p23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3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161;p23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1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2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603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4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5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168;p23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2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3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4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5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26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0" name="Google Shape;176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21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2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3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4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5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6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7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8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9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8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9" name="Google Shape;188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480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1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2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83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4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5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6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7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8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99;p23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7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7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7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Google Shape;209;p23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58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9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60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1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2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216;p23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0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41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2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3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4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23;p23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0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51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52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3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8" name="Google Shape;230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79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0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081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2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7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8" name="Google Shape;237;p24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9" name="Google Shape;238;p24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8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69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0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1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37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47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8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4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72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3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4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5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74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5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77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78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79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268;p24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8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271;p24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63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74;p246" descr="Ic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48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9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278;p24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90;p24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02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3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4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5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6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7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8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9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0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1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302;p24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2" name="Google Shape;303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71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3" name="Google Shape;307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3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30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74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5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312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6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7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8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9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0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1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2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5" name="Google Shape;321;p25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6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7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8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9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0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1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2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3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4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5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6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7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8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9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337;p25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27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28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29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0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31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2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3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4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5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36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37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38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9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27;p28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5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6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7" name="Google Shape;31;p282" descr="Icon  Description automatically generated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7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4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8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5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6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7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8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9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0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1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2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3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4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5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354;p25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12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3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4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5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16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7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8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9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0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1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2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3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4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371;p25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8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9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0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1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42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3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4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5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6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7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8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9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0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388;p25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02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03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4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5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06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7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8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9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0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1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2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3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4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Google Shape;405;p25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35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407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36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7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8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9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0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1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2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3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4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5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6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7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8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9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423;p25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60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25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61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2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3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4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5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6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7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68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69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70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1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2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3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4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441;p25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0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37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38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3" name="Google Shape;445;p257"/>
              <p:cNvCxnSpPr>
                <a:cxnSpLocks/>
                <a:endCxn id="1049022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1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2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4" name="Google Shape;449;p257"/>
              <p:cNvCxnSpPr>
                <a:cxnSpLocks/>
                <a:endCxn id="104902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3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4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5" name="Google Shape;453;p257"/>
              <p:cNvCxnSpPr>
                <a:cxnSpLocks/>
                <a:endCxn id="1049026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6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6" name="Google Shape;457;p257"/>
              <p:cNvCxnSpPr>
                <a:cxnSpLocks/>
                <a:endCxn id="104902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7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29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0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1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2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3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4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5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6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7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8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471;p25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5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5" name="Google Shape;474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54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6" name="Google Shape;477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9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7" name="Google Shape;479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5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8" name="Google Shape;482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6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7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8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9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0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1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2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3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4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5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6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495;p25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8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5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6" name="Google Shape;499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9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7" name="Google Shape;501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96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97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8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9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00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508;p26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68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403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0" name="Google Shape;512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9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514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404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405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6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7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8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521;p26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196" name="Google Shape;523;p261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92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3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4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5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96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7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8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9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0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1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54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9" name="Google Shape;55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8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0" name="Google Shape;57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9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0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1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535;p26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4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5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6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7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8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9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0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1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2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3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4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5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6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7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551;p26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69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70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1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2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73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4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5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6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7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78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79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80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1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30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1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2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3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4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35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6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7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8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9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0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1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2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3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4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5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6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7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93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4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5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6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7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8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9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0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1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2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3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4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5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6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7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8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9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0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608;p26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3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4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5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6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7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8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89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0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1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2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3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4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Google Shape;623;p26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37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8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9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0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1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2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3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4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5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6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7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8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638;p26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73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4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29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5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6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4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7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0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31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8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9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5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0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33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1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2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5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3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4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35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4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5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6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6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6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37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6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9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90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1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2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3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4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677;p26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75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6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478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7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8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8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9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0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1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9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3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4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9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5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4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5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6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7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70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8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6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7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9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90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70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91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92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3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4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5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6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717;p27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5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6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7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9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0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1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2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3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4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5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6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7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8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9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0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1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2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3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738;p27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5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6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7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8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9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0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1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2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3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4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5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6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7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8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9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0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1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2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3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62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2" name="Google Shape;63;p2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759;p27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06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07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62;p272"/>
          <p:cNvCxnSpPr>
            <a:cxnSpLocks/>
            <a:stCxn id="1049208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08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9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0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1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5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6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7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8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9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0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1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778;p27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4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5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70" name="Google Shape;781;p273"/>
          <p:cNvCxnSpPr>
            <a:cxnSpLocks/>
            <a:stCxn id="1049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36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7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8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9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0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1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2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3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4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5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6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7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8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9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797;p27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3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4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5" name="Google Shape;801;p274"/>
            <p:cNvCxnSpPr>
              <a:cxnSpLocks/>
              <a:stCxn id="1048985" idx="6"/>
              <a:endCxn id="104898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6" name="Google Shape;804;p274"/>
            <p:cNvCxnSpPr>
              <a:cxnSpLocks/>
              <a:stCxn id="1048985" idx="6"/>
              <a:endCxn id="104899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806;p274"/>
            <p:cNvCxnSpPr>
              <a:cxnSpLocks/>
              <a:stCxn id="1048985" idx="6"/>
              <a:endCxn id="104899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08;p274"/>
            <p:cNvCxnSpPr>
              <a:cxnSpLocks/>
              <a:stCxn id="1048985" idx="6"/>
              <a:endCxn id="104900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10;p274"/>
            <p:cNvCxnSpPr>
              <a:cxnSpLocks/>
              <a:stCxn id="1048985" idx="6"/>
              <a:endCxn id="104900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12;p274"/>
            <p:cNvCxnSpPr>
              <a:cxnSpLocks/>
              <a:stCxn id="1048985" idx="6"/>
              <a:endCxn id="104900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14;p274"/>
            <p:cNvCxnSpPr>
              <a:cxnSpLocks/>
              <a:stCxn id="1048985" idx="6"/>
              <a:endCxn id="104899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3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85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6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87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8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9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2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3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4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6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7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5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6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7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08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09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0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1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2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3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4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5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841;p27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20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1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8" name="Google Shape;845;p275"/>
            <p:cNvCxnSpPr>
              <a:cxnSpLocks/>
              <a:stCxn id="1049622" idx="6"/>
              <a:endCxn id="104962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8;p275"/>
            <p:cNvCxnSpPr>
              <a:cxnSpLocks/>
              <a:stCxn id="1049622" idx="6"/>
              <a:endCxn id="104963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50;p275"/>
            <p:cNvCxnSpPr>
              <a:cxnSpLocks/>
              <a:stCxn id="1049622" idx="6"/>
              <a:endCxn id="10496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52;p275"/>
            <p:cNvCxnSpPr>
              <a:cxnSpLocks/>
              <a:stCxn id="1049622" idx="6"/>
              <a:endCxn id="104964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54;p275"/>
            <p:cNvCxnSpPr>
              <a:cxnSpLocks/>
              <a:stCxn id="1049622" idx="6"/>
              <a:endCxn id="104964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3" name="Google Shape;856;p275"/>
            <p:cNvCxnSpPr>
              <a:cxnSpLocks/>
              <a:stCxn id="1049622" idx="6"/>
              <a:endCxn id="104963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4" name="Google Shape;858;p275"/>
            <p:cNvCxnSpPr>
              <a:cxnSpLocks/>
              <a:stCxn id="1049622" idx="6"/>
              <a:endCxn id="104962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5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22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23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24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5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6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7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8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0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1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2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3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4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5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6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7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8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9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0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1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2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3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4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45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6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7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8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9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0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1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2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2" name="Google Shape;886;p27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02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3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8" name="Google Shape;890;p276"/>
            <p:cNvCxnSpPr>
              <a:cxnSpLocks/>
              <a:stCxn id="1049104" idx="6"/>
              <a:endCxn id="104910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9" name="Google Shape;893;p276"/>
            <p:cNvCxnSpPr>
              <a:cxnSpLocks/>
              <a:stCxn id="1049104" idx="6"/>
              <a:endCxn id="104910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95;p276"/>
            <p:cNvCxnSpPr>
              <a:cxnSpLocks/>
              <a:stCxn id="1049104" idx="6"/>
              <a:endCxn id="10491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97;p276"/>
            <p:cNvCxnSpPr>
              <a:cxnSpLocks/>
              <a:stCxn id="1049104" idx="6"/>
              <a:endCxn id="104911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99;p276"/>
            <p:cNvCxnSpPr>
              <a:cxnSpLocks/>
              <a:stCxn id="1049104" idx="6"/>
              <a:endCxn id="10491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01;p276"/>
            <p:cNvCxnSpPr>
              <a:cxnSpLocks/>
              <a:stCxn id="1049104" idx="6"/>
              <a:endCxn id="104910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03;p276"/>
            <p:cNvCxnSpPr>
              <a:cxnSpLocks/>
              <a:endCxn id="10491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4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2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3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5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6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07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8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09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0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11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2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3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4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5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6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17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8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119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0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1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2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3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4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5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6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89" name="Google Shape;930;p27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34;p277"/>
            <p:cNvCxnSpPr>
              <a:cxnSpLocks/>
              <a:stCxn id="1048853" idx="6"/>
              <a:endCxn id="104885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37;p277"/>
            <p:cNvCxnSpPr>
              <a:cxnSpLocks/>
              <a:stCxn id="1048853" idx="6"/>
              <a:endCxn id="104885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39;p277"/>
            <p:cNvCxnSpPr>
              <a:cxnSpLocks/>
              <a:stCxn id="1048853" idx="6"/>
              <a:endCxn id="104886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41;p277"/>
            <p:cNvCxnSpPr>
              <a:cxnSpLocks/>
              <a:stCxn id="1048853" idx="6"/>
              <a:endCxn id="104886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43;p277"/>
            <p:cNvCxnSpPr>
              <a:cxnSpLocks/>
              <a:stCxn id="1048853" idx="6"/>
              <a:endCxn id="104886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45;p277"/>
            <p:cNvCxnSpPr>
              <a:cxnSpLocks/>
              <a:stCxn id="1048853" idx="6"/>
              <a:endCxn id="104885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47;p277"/>
            <p:cNvCxnSpPr>
              <a:cxnSpLocks/>
              <a:endCxn id="104886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3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5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6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4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5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56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7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58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9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60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1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62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3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4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5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66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7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68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9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0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1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2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3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4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5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2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1" name="Google Shape;974;p27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3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4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78;p278"/>
            <p:cNvCxnSpPr>
              <a:cxnSpLocks/>
              <a:stCxn id="1049455" idx="6"/>
              <a:endCxn id="104945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81;p278"/>
            <p:cNvCxnSpPr>
              <a:cxnSpLocks/>
              <a:stCxn id="1049455" idx="6"/>
              <a:endCxn id="104945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83;p278"/>
            <p:cNvCxnSpPr>
              <a:cxnSpLocks/>
              <a:stCxn id="1049455" idx="6"/>
              <a:endCxn id="104946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85;p278"/>
            <p:cNvCxnSpPr>
              <a:cxnSpLocks/>
              <a:stCxn id="1049455" idx="6"/>
              <a:endCxn id="104946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87;p278"/>
            <p:cNvCxnSpPr>
              <a:cxnSpLocks/>
              <a:stCxn id="1049455" idx="6"/>
              <a:endCxn id="104946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89;p278"/>
            <p:cNvCxnSpPr>
              <a:cxnSpLocks/>
              <a:stCxn id="1049455" idx="6"/>
              <a:endCxn id="104946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91;p278"/>
            <p:cNvCxnSpPr>
              <a:cxnSpLocks/>
              <a:endCxn id="104946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55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5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86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56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7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58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9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6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1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62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3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6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5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66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7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2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68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9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70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1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2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3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4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5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6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7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1017;p27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1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2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1;p279"/>
            <p:cNvCxnSpPr>
              <a:cxnSpLocks/>
              <a:stCxn id="1048653" idx="6"/>
              <a:endCxn id="104865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4;p279"/>
            <p:cNvCxnSpPr>
              <a:cxnSpLocks/>
              <a:stCxn id="1048653" idx="6"/>
              <a:endCxn id="104865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6;p279"/>
            <p:cNvCxnSpPr>
              <a:cxnSpLocks/>
              <a:stCxn id="1048653" idx="6"/>
              <a:endCxn id="104865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8;p279"/>
            <p:cNvCxnSpPr>
              <a:cxnSpLocks/>
              <a:stCxn id="1048653" idx="6"/>
              <a:endCxn id="104866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0;p279"/>
            <p:cNvCxnSpPr>
              <a:cxnSpLocks/>
              <a:stCxn id="1048653" idx="6"/>
              <a:endCxn id="104865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2;p279"/>
            <p:cNvCxnSpPr>
              <a:cxnSpLocks/>
              <a:stCxn id="1048653" idx="6"/>
              <a:endCxn id="104865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4;p279"/>
            <p:cNvCxnSpPr>
              <a:cxnSpLocks/>
              <a:endCxn id="104865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53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7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8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9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0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61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2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3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4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5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6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7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8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045;p28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82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3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49;p280"/>
            <p:cNvCxnSpPr>
              <a:cxnSpLocks/>
              <a:stCxn id="1049384" idx="6"/>
              <a:endCxn id="104938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52;p280"/>
            <p:cNvCxnSpPr>
              <a:cxnSpLocks/>
              <a:stCxn id="1049384" idx="6"/>
              <a:endCxn id="104938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54;p280"/>
            <p:cNvCxnSpPr>
              <a:cxnSpLocks/>
              <a:stCxn id="1049384" idx="6"/>
              <a:endCxn id="104938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56;p280"/>
            <p:cNvCxnSpPr>
              <a:cxnSpLocks/>
              <a:stCxn id="1049384" idx="6"/>
              <a:endCxn id="104939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58;p280"/>
            <p:cNvCxnSpPr>
              <a:cxnSpLocks/>
              <a:stCxn id="1049384" idx="6"/>
              <a:endCxn id="104938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60;p280"/>
            <p:cNvCxnSpPr>
              <a:cxnSpLocks/>
              <a:stCxn id="1049384" idx="6"/>
              <a:endCxn id="104938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62;p280"/>
            <p:cNvCxnSpPr>
              <a:cxnSpLocks/>
              <a:endCxn id="104939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4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5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6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7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8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9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0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2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3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4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5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6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7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8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9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1073;p28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5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6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77;p281"/>
            <p:cNvCxnSpPr>
              <a:cxnSpLocks/>
              <a:stCxn id="1049257" idx="6"/>
              <a:endCxn id="1049258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80;p281"/>
            <p:cNvCxnSpPr>
              <a:cxnSpLocks/>
              <a:stCxn id="1049257" idx="6"/>
              <a:endCxn id="104925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82;p281"/>
            <p:cNvCxnSpPr>
              <a:cxnSpLocks/>
              <a:stCxn id="1049257" idx="6"/>
              <a:endCxn id="1049262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84;p281"/>
            <p:cNvCxnSpPr>
              <a:cxnSpLocks/>
              <a:stCxn id="1049257" idx="6"/>
              <a:endCxn id="1049264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86;p281"/>
            <p:cNvCxnSpPr>
              <a:cxnSpLocks/>
              <a:stCxn id="1049257" idx="6"/>
              <a:endCxn id="104926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88;p281"/>
            <p:cNvCxnSpPr>
              <a:cxnSpLocks/>
              <a:stCxn id="1049257" idx="6"/>
              <a:endCxn id="104926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90;p281"/>
            <p:cNvCxnSpPr>
              <a:cxnSpLocks/>
              <a:endCxn id="10492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57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8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9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0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1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2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3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4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65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6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7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8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9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0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1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2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65;p219"/>
          <p:cNvPicPr preferRelativeResize="0">
            <a:picLocks/>
          </p:cNvPicPr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1" name="Google Shape;66;p2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2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3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4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5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29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0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31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2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3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4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5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6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7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8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9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40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1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2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3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4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5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6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7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8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39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0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4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1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2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7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4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5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6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9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7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8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9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1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0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1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2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3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4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5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6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2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53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7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8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9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0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1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2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3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4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5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9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0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6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7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8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9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0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1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2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3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4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5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6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63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4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12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5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6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7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8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9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0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6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7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3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8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9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4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5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6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7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8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9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0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20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1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1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2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3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6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7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8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9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7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8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0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1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6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2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3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4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7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0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1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8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2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3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4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5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6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2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8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9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0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1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2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3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4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5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6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7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6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7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8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9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1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2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3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4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5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6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7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8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9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0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1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2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3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4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5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6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7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9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1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2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4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5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6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3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4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7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8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9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5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0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1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3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4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5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6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7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8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9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0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1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2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3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61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2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3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4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5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4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5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7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8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6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9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6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0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1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7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2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3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4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8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5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6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7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9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8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9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0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1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2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3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5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6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9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70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7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1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92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3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4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5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6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72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7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6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7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8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9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0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1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2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3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4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5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6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7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8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3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4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75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71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2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9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67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20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1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94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1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Google Shape;72;p2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5" name="Google Shape;73;p2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2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3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4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5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9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89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50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51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52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3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5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26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27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31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4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32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3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4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8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79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0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48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2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49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0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1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9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0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1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925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26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27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28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6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47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48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4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5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6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5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7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8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9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0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6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31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2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3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4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5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2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3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4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8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9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0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7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61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2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3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4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8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65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6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7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8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9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1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2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3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4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5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6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0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97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8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9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0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1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01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2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4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5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8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01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89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90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1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17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6" name="Google Shape;1601;p30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7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18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2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19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7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6" name="Google Shape;1610;p30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8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9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30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2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31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2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7" name="Google Shape;80;p2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3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34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5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6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4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5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0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2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6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7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8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1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82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3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4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685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86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9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87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6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9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9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9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0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1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2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43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264" name="Google Shape;1653;p30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193" name="Google Shape;1659;p30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7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3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8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9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0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1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Google Shape;1669;p3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3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4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0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1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34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5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7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8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6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5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9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0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81581" y="799923"/>
            <a:ext cx="4486283" cy="18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6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Dining Convenience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Enjoy restaurant-quality meals delivered to your doorstep with ease.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Culinary Marketplace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Explore diverse menus, place orders, and satisfy your cravings effortlessly.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Ordering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Customize, pay securely, and track your orders in real-time for a smooth experience.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Supporting Local Businesses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 local restaurants grow while enjoying a variety of culinary delights.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4194304" name="Table 4"/>
          <p:cNvGraphicFramePr>
            <a:graphicFrameLocks noGrp="1"/>
          </p:cNvGraphicFramePr>
          <p:nvPr/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au721220104303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Nagaraj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Dharanish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Lankeesh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Hariprasath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Food delivery website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00" name="TextBox 1"/>
          <p:cNvSpPr txBox="1"/>
          <p:nvPr/>
        </p:nvSpPr>
        <p:spPr>
          <a:xfrm>
            <a:off x="550069" y="635794"/>
            <a:ext cx="8593931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the Food Delivery Website is to create an online platform that facilitates the convenient ordering and delivery of food from a variety of local restaurants and eateries.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platform aims to cater to the evolving dining habits of modern consumers, providing a seamless and user-friendly experience for both customers and restaurant partners.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1" name="TextBox 2"/>
          <p:cNvSpPr txBox="1"/>
          <p:nvPr/>
        </p:nvSpPr>
        <p:spPr>
          <a:xfrm>
            <a:off x="445779" y="2623150"/>
            <a:ext cx="585216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1048602" name="TextBox 3"/>
          <p:cNvSpPr txBox="1"/>
          <p:nvPr/>
        </p:nvSpPr>
        <p:spPr>
          <a:xfrm>
            <a:off x="550069" y="2938047"/>
            <a:ext cx="8593931" cy="27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create an online food delivery platform that connects customers with local restaurants, offering convenience and supporting local businesses.</a:t>
            </a:r>
          </a:p>
          <a:p>
            <a:pPr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encompasses website development, order management, secure payments, customer support, and marketing efforts.</a:t>
            </a:r>
          </a:p>
          <a:p>
            <a:pPr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 includes planning, design, testing, deployment, restaurant onboarding, and marketing campaigns.</a:t>
            </a:r>
          </a:p>
          <a:p>
            <a:pPr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platform enhances dining convenience, boosts restaurant revenue, and generates income through transactions and partnerships, improving the overall dining experience.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9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0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1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2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3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4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5" name="Google Shape;1874;g2139e008f02_0_11"/>
          <p:cNvSpPr txBox="1"/>
          <p:nvPr/>
        </p:nvSpPr>
        <p:spPr>
          <a:xfrm>
            <a:off x="193300" y="125175"/>
            <a:ext cx="3126300" cy="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43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94248" y="1791711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https://github.com/07JN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https://github.com/lankeesh007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https://github.com/Asura1706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https://github.com/hariiiiiiii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1885;p21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411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Arial</vt:lpstr>
      <vt:lpstr>Times New Roman</vt:lpstr>
      <vt:lpstr>EB Garamond SemiBold</vt:lpstr>
      <vt:lpstr>Public Sans</vt:lpstr>
      <vt:lpstr>Noto Sans Symbols</vt:lpstr>
      <vt:lpstr>EB Garamond</vt:lpstr>
      <vt:lpstr>EB Garamond Medium</vt:lpstr>
      <vt:lpstr>Simple Light</vt:lpstr>
      <vt:lpstr>PowerPoint Presentation</vt:lpstr>
      <vt:lpstr>Food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 N</cp:lastModifiedBy>
  <cp:revision>2</cp:revision>
  <dcterms:created xsi:type="dcterms:W3CDTF">2020-08-13T00:21:46Z</dcterms:created>
  <dcterms:modified xsi:type="dcterms:W3CDTF">2023-11-02T14:28:37Z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fe04085620304b3e877a16d879a60864</vt:lpwstr>
  </property>
</Properties>
</file>